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VRzulTeqs60IcrzAEQb1TQ==" hashData="NI9QttyUvTx5K4iXY3eaJXPxeRETRtQUfqm+tmH6gdpDCOg5PXKXI7BEJvCPYedXw+ofTgYXWJFs93LlcLY/a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CBF1-155C-471E-95F4-3CD37D457CE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CCBF063-3A5F-4D07-AB57-4AF1C03E08F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692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CBF1-155C-471E-95F4-3CD37D457CE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F063-3A5F-4D07-AB57-4AF1C03E08F5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180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CBF1-155C-471E-95F4-3CD37D457CE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F063-3A5F-4D07-AB57-4AF1C03E08F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733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CBF1-155C-471E-95F4-3CD37D457CE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F063-3A5F-4D07-AB57-4AF1C03E08F5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36F7943-EF4A-40F2-A93A-A2203AC29A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57" y="5424920"/>
            <a:ext cx="1257122" cy="125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77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CBF1-155C-471E-95F4-3CD37D457CE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F063-3A5F-4D07-AB57-4AF1C03E08F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708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CBF1-155C-471E-95F4-3CD37D457CE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F063-3A5F-4D07-AB57-4AF1C03E08F5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283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CBF1-155C-471E-95F4-3CD37D457CE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F063-3A5F-4D07-AB57-4AF1C03E08F5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44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CBF1-155C-471E-95F4-3CD37D457CE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F063-3A5F-4D07-AB57-4AF1C03E08F5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581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CBF1-155C-471E-95F4-3CD37D457CE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F063-3A5F-4D07-AB57-4AF1C03E0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4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CBF1-155C-471E-95F4-3CD37D457CE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F063-3A5F-4D07-AB57-4AF1C03E08F5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26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4D3CBF1-155C-471E-95F4-3CD37D457CE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F063-3A5F-4D07-AB57-4AF1C03E08F5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07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3CBF1-155C-471E-95F4-3CD37D457CE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CCBF063-3A5F-4D07-AB57-4AF1C03E08F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59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83217-4107-4E35-B340-BA9406E63C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9420" y="2783282"/>
            <a:ext cx="6105194" cy="2031055"/>
          </a:xfrm>
        </p:spPr>
        <p:txBody>
          <a:bodyPr>
            <a:normAutofit fontScale="90000"/>
          </a:bodyPr>
          <a:lstStyle/>
          <a:p>
            <a:pPr algn="ctr"/>
            <a:br>
              <a:rPr lang="fa-IR" dirty="0">
                <a:solidFill>
                  <a:schemeClr val="accent3"/>
                </a:solidFill>
                <a:latin typeface="IRDast Nevis" panose="02000503000000020002" pitchFamily="2" charset="-78"/>
                <a:cs typeface="IRDast Nevis" panose="02000503000000020002" pitchFamily="2" charset="-78"/>
              </a:rPr>
            </a:br>
            <a:br>
              <a:rPr lang="fa-IR" dirty="0">
                <a:solidFill>
                  <a:schemeClr val="accent3"/>
                </a:solidFill>
                <a:latin typeface="IRDast Nevis" panose="02000503000000020002" pitchFamily="2" charset="-78"/>
                <a:cs typeface="IRDast Nevis" panose="02000503000000020002" pitchFamily="2" charset="-78"/>
              </a:rPr>
            </a:br>
            <a:br>
              <a:rPr lang="fa-IR" dirty="0">
                <a:solidFill>
                  <a:schemeClr val="accent3"/>
                </a:solidFill>
                <a:latin typeface="IRDast Nevis" panose="02000503000000020002" pitchFamily="2" charset="-78"/>
                <a:cs typeface="IRDast Nevis" panose="02000503000000020002" pitchFamily="2" charset="-78"/>
              </a:rPr>
            </a:br>
            <a:br>
              <a:rPr lang="fa-IR" dirty="0">
                <a:solidFill>
                  <a:schemeClr val="accent3"/>
                </a:solidFill>
                <a:latin typeface="IRDast Nevis" panose="02000503000000020002" pitchFamily="2" charset="-78"/>
                <a:cs typeface="IRDast Nevis" panose="02000503000000020002" pitchFamily="2" charset="-78"/>
              </a:rPr>
            </a:br>
            <a:br>
              <a:rPr lang="fa-IR" dirty="0">
                <a:solidFill>
                  <a:schemeClr val="accent3"/>
                </a:solidFill>
                <a:latin typeface="IRDast Nevis" panose="02000503000000020002" pitchFamily="2" charset="-78"/>
                <a:cs typeface="IRDast Nevis" panose="02000503000000020002" pitchFamily="2" charset="-78"/>
              </a:rPr>
            </a:br>
            <a:r>
              <a:rPr lang="fa-IR" dirty="0">
                <a:solidFill>
                  <a:schemeClr val="accent3"/>
                </a:solidFill>
                <a:latin typeface="IRDast Nevis" panose="02000503000000020002" pitchFamily="2" charset="-78"/>
                <a:cs typeface="IRDast Nevis" panose="02000503000000020002" pitchFamily="2" charset="-78"/>
              </a:rPr>
              <a:t>درسنامه</a:t>
            </a:r>
            <a:r>
              <a:rPr lang="fa-IR" dirty="0">
                <a:solidFill>
                  <a:srgbClr val="FFFFFF"/>
                </a:solidFill>
                <a:latin typeface="IRDast Nevis" panose="02000503000000020002" pitchFamily="2" charset="-78"/>
                <a:cs typeface="IRDast Nevis" panose="02000503000000020002" pitchFamily="2" charset="-78"/>
              </a:rPr>
              <a:t> </a:t>
            </a:r>
            <a:r>
              <a:rPr lang="fa-IR" dirty="0">
                <a:solidFill>
                  <a:schemeClr val="accent3"/>
                </a:solidFill>
                <a:latin typeface="IRDast Nevis" panose="02000503000000020002" pitchFamily="2" charset="-78"/>
                <a:cs typeface="IRDast Nevis" panose="02000503000000020002" pitchFamily="2" charset="-78"/>
              </a:rPr>
              <a:t>ریاضی</a:t>
            </a:r>
            <a:r>
              <a:rPr lang="fa-IR" dirty="0">
                <a:solidFill>
                  <a:srgbClr val="FFFFFF"/>
                </a:solidFill>
                <a:latin typeface="IRDast Nevis" panose="02000503000000020002" pitchFamily="2" charset="-78"/>
                <a:cs typeface="IRDast Nevis" panose="02000503000000020002" pitchFamily="2" charset="-78"/>
              </a:rPr>
              <a:t> </a:t>
            </a:r>
            <a:r>
              <a:rPr lang="fa-IR" dirty="0">
                <a:solidFill>
                  <a:schemeClr val="accent1"/>
                </a:solidFill>
                <a:latin typeface="IRDast Nevis" panose="02000503000000020002" pitchFamily="2" charset="-78"/>
                <a:cs typeface="IRDast Nevis" panose="02000503000000020002" pitchFamily="2" charset="-78"/>
              </a:rPr>
              <a:t>ششم</a:t>
            </a:r>
            <a:br>
              <a:rPr lang="en-US" dirty="0">
                <a:solidFill>
                  <a:srgbClr val="FFFFFF"/>
                </a:solidFill>
                <a:latin typeface="IRDast Nevis" panose="02000503000000020002" pitchFamily="2" charset="-78"/>
                <a:cs typeface="IRDast Nevis" panose="02000503000000020002" pitchFamily="2" charset="-78"/>
              </a:rPr>
            </a:br>
            <a:r>
              <a:rPr lang="fa-IR" dirty="0">
                <a:solidFill>
                  <a:srgbClr val="FF0000"/>
                </a:solidFill>
                <a:latin typeface="IRDast Nevis" panose="02000503000000020002" pitchFamily="2" charset="-78"/>
                <a:cs typeface="IRDast Nevis" panose="02000503000000020002" pitchFamily="2" charset="-78"/>
              </a:rPr>
              <a:t>فصل اول</a:t>
            </a:r>
            <a:br>
              <a:rPr lang="fa-IR" dirty="0">
                <a:solidFill>
                  <a:srgbClr val="FF0000"/>
                </a:solidFill>
                <a:latin typeface="IRDast Nevis" panose="02000503000000020002" pitchFamily="2" charset="-78"/>
                <a:cs typeface="IRDast Nevis" panose="02000503000000020002" pitchFamily="2" charset="-78"/>
              </a:rPr>
            </a:br>
            <a:r>
              <a:rPr lang="fa-IR" sz="5300" dirty="0">
                <a:solidFill>
                  <a:srgbClr val="FF0000"/>
                </a:solidFill>
                <a:latin typeface="IRDast Nevis" panose="02000503000000020002" pitchFamily="2" charset="-78"/>
                <a:cs typeface="IRDast Nevis" panose="02000503000000020002" pitchFamily="2" charset="-78"/>
              </a:rPr>
              <a:t>(عدد صحیح)</a:t>
            </a:r>
            <a:br>
              <a:rPr lang="fa-IR" dirty="0">
                <a:solidFill>
                  <a:srgbClr val="FFFFFF"/>
                </a:solidFill>
                <a:latin typeface="IRDast Nevis" panose="02000503000000020002" pitchFamily="2" charset="-78"/>
                <a:cs typeface="IRDast Nevis" panose="02000503000000020002" pitchFamily="2" charset="-78"/>
              </a:rPr>
            </a:br>
            <a:r>
              <a:rPr lang="fa-IR" dirty="0">
                <a:solidFill>
                  <a:schemeClr val="accent3">
                    <a:lumMod val="50000"/>
                  </a:schemeClr>
                </a:solidFill>
                <a:latin typeface="IRDast Nevis" panose="02000503000000020002" pitchFamily="2" charset="-78"/>
                <a:cs typeface="IRDast Nevis" panose="02000503000000020002" pitchFamily="2" charset="-78"/>
              </a:rPr>
              <a:t>تهیه شده توسط سرکار خانم مهسا حسینی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IRDast Nevis" panose="02000503000000020002" pitchFamily="2" charset="-78"/>
              <a:cs typeface="IRDast Nevis" panose="02000503000000020002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02ABED-7080-4CC5-A7B9-20995A51F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23" y="4473297"/>
            <a:ext cx="6105194" cy="682079"/>
          </a:xfrm>
        </p:spPr>
        <p:txBody>
          <a:bodyPr>
            <a:normAutofit fontScale="25000" lnSpcReduction="20000"/>
          </a:bodyPr>
          <a:lstStyle/>
          <a:p>
            <a:endParaRPr lang="fa-IR" dirty="0">
              <a:solidFill>
                <a:srgbClr val="FFFFFF"/>
              </a:solidFill>
            </a:endParaRPr>
          </a:p>
          <a:p>
            <a:endParaRPr lang="fa-IR" dirty="0">
              <a:solidFill>
                <a:srgbClr val="FFFFFF"/>
              </a:solidFill>
            </a:endParaRPr>
          </a:p>
          <a:p>
            <a:endParaRPr lang="fa-IR" dirty="0">
              <a:solidFill>
                <a:srgbClr val="FFFFFF"/>
              </a:solidFill>
            </a:endParaRPr>
          </a:p>
          <a:p>
            <a:r>
              <a:rPr lang="fa-IR" dirty="0">
                <a:solidFill>
                  <a:srgbClr val="FFFFFF"/>
                </a:solidFill>
              </a:rPr>
              <a:t>7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sz="12800" dirty="0">
                <a:solidFill>
                  <a:schemeClr val="accent3">
                    <a:lumMod val="75000"/>
                  </a:schemeClr>
                </a:solidFill>
              </a:rPr>
              <a:t>7claSS.IR</a:t>
            </a:r>
          </a:p>
        </p:txBody>
      </p:sp>
    </p:spTree>
    <p:extLst>
      <p:ext uri="{BB962C8B-B14F-4D97-AF65-F5344CB8AC3E}">
        <p14:creationId xmlns:p14="http://schemas.microsoft.com/office/powerpoint/2010/main" val="117032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C563B-E3B8-465E-8025-82AF352F0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1E41BF-1877-421E-8423-54D6C64D11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06" y="106017"/>
            <a:ext cx="10615033" cy="5227224"/>
          </a:xfrm>
        </p:spPr>
      </p:pic>
    </p:spTree>
    <p:extLst>
      <p:ext uri="{BB962C8B-B14F-4D97-AF65-F5344CB8AC3E}">
        <p14:creationId xmlns:p14="http://schemas.microsoft.com/office/powerpoint/2010/main" val="1689070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248D2-E82B-4890-B766-342E266AD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D6AA06-35AA-4A17-B1AC-7FB7F8F692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69" y="238539"/>
            <a:ext cx="10479861" cy="5068198"/>
          </a:xfrm>
        </p:spPr>
      </p:pic>
    </p:spTree>
    <p:extLst>
      <p:ext uri="{BB962C8B-B14F-4D97-AF65-F5344CB8AC3E}">
        <p14:creationId xmlns:p14="http://schemas.microsoft.com/office/powerpoint/2010/main" val="2289520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50A69-EE41-42BA-A63F-8E36ADDEC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D9DEEC-4D6D-48DB-875C-7B94DF27A0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14" y="159026"/>
            <a:ext cx="10620334" cy="5147711"/>
          </a:xfrm>
        </p:spPr>
      </p:pic>
    </p:spTree>
    <p:extLst>
      <p:ext uri="{BB962C8B-B14F-4D97-AF65-F5344CB8AC3E}">
        <p14:creationId xmlns:p14="http://schemas.microsoft.com/office/powerpoint/2010/main" val="2578580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19132-BB03-4D3D-B18F-36473F3F3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BF4317-9002-4274-B498-A9E1F6EBB9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53" y="89452"/>
            <a:ext cx="10986094" cy="5227224"/>
          </a:xfrm>
        </p:spPr>
      </p:pic>
    </p:spTree>
    <p:extLst>
      <p:ext uri="{BB962C8B-B14F-4D97-AF65-F5344CB8AC3E}">
        <p14:creationId xmlns:p14="http://schemas.microsoft.com/office/powerpoint/2010/main" val="1803838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A613B-3E99-4F08-B168-C38D9CE3B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C754D8-D4E1-4E89-94B7-B1797D1207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02" y="159026"/>
            <a:ext cx="10697196" cy="5187467"/>
          </a:xfrm>
        </p:spPr>
      </p:pic>
    </p:spTree>
    <p:extLst>
      <p:ext uri="{BB962C8B-B14F-4D97-AF65-F5344CB8AC3E}">
        <p14:creationId xmlns:p14="http://schemas.microsoft.com/office/powerpoint/2010/main" val="168577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4660E-E744-462B-A2E6-C2EAF2B95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1DA1D0-4EA1-446F-84E8-523E5AA63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01" y="159026"/>
            <a:ext cx="11012598" cy="5227224"/>
          </a:xfrm>
        </p:spPr>
      </p:pic>
    </p:spTree>
    <p:extLst>
      <p:ext uri="{BB962C8B-B14F-4D97-AF65-F5344CB8AC3E}">
        <p14:creationId xmlns:p14="http://schemas.microsoft.com/office/powerpoint/2010/main" val="2769318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9C4A5-C5C7-4380-8C36-DEE45020B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8F14611-B66F-43A8-90AE-DC1AB6BD0E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60" y="172279"/>
            <a:ext cx="10901280" cy="5174215"/>
          </a:xfrm>
        </p:spPr>
      </p:pic>
    </p:spTree>
    <p:extLst>
      <p:ext uri="{BB962C8B-B14F-4D97-AF65-F5344CB8AC3E}">
        <p14:creationId xmlns:p14="http://schemas.microsoft.com/office/powerpoint/2010/main" val="1432441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00CEB-6318-4190-9EB5-5A1C0C7E3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1FAC238-3133-4A0F-9506-FB268875CB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31" y="185530"/>
            <a:ext cx="10641538" cy="5160963"/>
          </a:xfrm>
        </p:spPr>
      </p:pic>
    </p:spTree>
    <p:extLst>
      <p:ext uri="{BB962C8B-B14F-4D97-AF65-F5344CB8AC3E}">
        <p14:creationId xmlns:p14="http://schemas.microsoft.com/office/powerpoint/2010/main" val="2214335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44B76-EC0F-4897-ACD7-0DF14A602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7E973B-A736-4812-8B47-5C9615F73B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41" y="238539"/>
            <a:ext cx="10278318" cy="5147711"/>
          </a:xfrm>
        </p:spPr>
      </p:pic>
    </p:spTree>
    <p:extLst>
      <p:ext uri="{BB962C8B-B14F-4D97-AF65-F5344CB8AC3E}">
        <p14:creationId xmlns:p14="http://schemas.microsoft.com/office/powerpoint/2010/main" val="948336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184E2-E4EE-4E10-A02C-A2D47253F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E384F2-FBB1-43B3-8D7F-2D9C2011A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95" y="119270"/>
            <a:ext cx="10782010" cy="5240476"/>
          </a:xfrm>
        </p:spPr>
      </p:pic>
    </p:spTree>
    <p:extLst>
      <p:ext uri="{BB962C8B-B14F-4D97-AF65-F5344CB8AC3E}">
        <p14:creationId xmlns:p14="http://schemas.microsoft.com/office/powerpoint/2010/main" val="2354369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A799B-4C6F-4863-98E1-D72A20AE1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39F328-DFF7-47FF-BF3A-301B37288B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31" y="212035"/>
            <a:ext cx="10538170" cy="5187467"/>
          </a:xfrm>
        </p:spPr>
      </p:pic>
    </p:spTree>
    <p:extLst>
      <p:ext uri="{BB962C8B-B14F-4D97-AF65-F5344CB8AC3E}">
        <p14:creationId xmlns:p14="http://schemas.microsoft.com/office/powerpoint/2010/main" val="3471980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A72DF-0AFA-4AB0-8F33-F440B5704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C4C0E1-6472-4FFE-8E92-C702A9D551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03" y="198783"/>
            <a:ext cx="10296939" cy="5091351"/>
          </a:xfrm>
        </p:spPr>
      </p:pic>
    </p:spTree>
    <p:extLst>
      <p:ext uri="{BB962C8B-B14F-4D97-AF65-F5344CB8AC3E}">
        <p14:creationId xmlns:p14="http://schemas.microsoft.com/office/powerpoint/2010/main" val="3258867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EFC78-FD07-4C90-A3A6-CB7ECDA8B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98A428-5749-4EDE-BB9C-0D2E78FD8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21" y="132521"/>
            <a:ext cx="10532870" cy="5200720"/>
          </a:xfrm>
        </p:spPr>
      </p:pic>
    </p:spTree>
    <p:extLst>
      <p:ext uri="{BB962C8B-B14F-4D97-AF65-F5344CB8AC3E}">
        <p14:creationId xmlns:p14="http://schemas.microsoft.com/office/powerpoint/2010/main" val="4001319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69B61-B778-432B-A27A-94538797E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211213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chemeClr val="accent3">
                    <a:lumMod val="50000"/>
                  </a:schemeClr>
                </a:solidFill>
              </a:rPr>
              <a:t>برای شادی روح پدر سرکار خانم حسینی </a:t>
            </a:r>
            <a:br>
              <a:rPr lang="fa-IR" sz="3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fa-IR" sz="3600" dirty="0">
                <a:solidFill>
                  <a:schemeClr val="accent3">
                    <a:lumMod val="50000"/>
                  </a:schemeClr>
                </a:solidFill>
              </a:rPr>
              <a:t>صلواتی عنایت بفرمایید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9AE34-C172-4085-9C93-A37FAA49A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93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71466-2C47-4CDE-9635-4AC06CF54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0BCD7C-243F-4764-9069-788B28586A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86" y="159026"/>
            <a:ext cx="10983444" cy="5200720"/>
          </a:xfrm>
        </p:spPr>
      </p:pic>
    </p:spTree>
    <p:extLst>
      <p:ext uri="{BB962C8B-B14F-4D97-AF65-F5344CB8AC3E}">
        <p14:creationId xmlns:p14="http://schemas.microsoft.com/office/powerpoint/2010/main" val="2415256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CB63B-C150-4564-BDAA-01C9A5F9E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FD66D1-B123-4B08-85D6-430B7144D2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44" y="225287"/>
            <a:ext cx="10895978" cy="5121206"/>
          </a:xfrm>
        </p:spPr>
      </p:pic>
    </p:spTree>
    <p:extLst>
      <p:ext uri="{BB962C8B-B14F-4D97-AF65-F5344CB8AC3E}">
        <p14:creationId xmlns:p14="http://schemas.microsoft.com/office/powerpoint/2010/main" val="1873599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6D45B-7E1F-4888-9F69-4ED8C1663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6CA7A8-5491-4E76-A0F6-70500EE89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46" y="371061"/>
            <a:ext cx="10074192" cy="4829659"/>
          </a:xfrm>
        </p:spPr>
      </p:pic>
    </p:spTree>
    <p:extLst>
      <p:ext uri="{BB962C8B-B14F-4D97-AF65-F5344CB8AC3E}">
        <p14:creationId xmlns:p14="http://schemas.microsoft.com/office/powerpoint/2010/main" val="2515090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E9020-A08D-4F22-9E58-6FC28CDCF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05372D-3AC3-4B7D-A41F-7930B5B169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53" y="238540"/>
            <a:ext cx="10376493" cy="5094702"/>
          </a:xfrm>
        </p:spPr>
      </p:pic>
    </p:spTree>
    <p:extLst>
      <p:ext uri="{BB962C8B-B14F-4D97-AF65-F5344CB8AC3E}">
        <p14:creationId xmlns:p14="http://schemas.microsoft.com/office/powerpoint/2010/main" val="561102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6A401-F775-4995-8EDC-F2E411642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6EF27F-C0C2-4EEC-8B91-886C65B54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16" y="198783"/>
            <a:ext cx="10527568" cy="5147711"/>
          </a:xfrm>
        </p:spPr>
      </p:pic>
    </p:spTree>
    <p:extLst>
      <p:ext uri="{BB962C8B-B14F-4D97-AF65-F5344CB8AC3E}">
        <p14:creationId xmlns:p14="http://schemas.microsoft.com/office/powerpoint/2010/main" val="1216965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4F98B-7503-43B6-9511-1DD8F9AA9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269D1F-7522-4E1A-9B39-E55BDCA164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26" y="278295"/>
            <a:ext cx="10705147" cy="5028441"/>
          </a:xfrm>
        </p:spPr>
      </p:pic>
    </p:spTree>
    <p:extLst>
      <p:ext uri="{BB962C8B-B14F-4D97-AF65-F5344CB8AC3E}">
        <p14:creationId xmlns:p14="http://schemas.microsoft.com/office/powerpoint/2010/main" val="2106605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83C20-E870-45DA-A66C-48AF6A64B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1C65B2-B587-44A9-9452-D94CA8328D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07" y="212035"/>
            <a:ext cx="10869475" cy="5035826"/>
          </a:xfrm>
        </p:spPr>
      </p:pic>
    </p:spTree>
    <p:extLst>
      <p:ext uri="{BB962C8B-B14F-4D97-AF65-F5344CB8AC3E}">
        <p14:creationId xmlns:p14="http://schemas.microsoft.com/office/powerpoint/2010/main" val="7674259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125</TotalTime>
  <Words>39</Words>
  <Application>Microsoft Office PowerPoint</Application>
  <PresentationFormat>Widescreen</PresentationFormat>
  <Paragraphs>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Gill Sans MT</vt:lpstr>
      <vt:lpstr>IRDast Nevis</vt:lpstr>
      <vt:lpstr>Gallery</vt:lpstr>
      <vt:lpstr>     درسنامه ریاضی ششم فصل اول (عدد صحیح) تهیه شده توسط سرکار خانم مهسا حسینی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برای شادی روح پدر سرکار خانم حسینی  صلواتی عنایت بفرمایید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درسنامه ریاضی ششم تخته سرکار خانم</dc:title>
  <dc:creator>Morteza Ehsani</dc:creator>
  <cp:lastModifiedBy>Morteza Ehsani</cp:lastModifiedBy>
  <cp:revision>19</cp:revision>
  <dcterms:created xsi:type="dcterms:W3CDTF">2020-08-24T15:44:51Z</dcterms:created>
  <dcterms:modified xsi:type="dcterms:W3CDTF">2020-10-12T17:55:27Z</dcterms:modified>
</cp:coreProperties>
</file>