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5" r:id="rId27"/>
    <p:sldId id="285" r:id="rId28"/>
    <p:sldId id="286" r:id="rId29"/>
    <p:sldId id="287" r:id="rId30"/>
    <p:sldId id="288" r:id="rId31"/>
    <p:sldId id="289" r:id="rId32"/>
    <p:sldId id="290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RzulTeqs60IcrzAEQb1TQ==" hashData="NI9QttyUvTx5K4iXY3eaJXPxeRETRtQUfqm+tmH6gdpDCOg5PXKXI7BEJvCPYedXw+ofTgYXWJFs93LlcLY/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8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3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7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0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8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4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7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CBF1-155C-471E-95F4-3CD37D457CE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3217-4107-4E35-B340-BA9406E6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420" y="2783282"/>
            <a:ext cx="6105194" cy="2031055"/>
          </a:xfrm>
        </p:spPr>
        <p:txBody>
          <a:bodyPr>
            <a:normAutofit fontScale="90000"/>
          </a:bodyPr>
          <a:lstStyle/>
          <a:p>
            <a:pPr algn="ctr"/>
            <a:b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درسنامه</a:t>
            </a:r>
            <a:r>
              <a:rPr lang="fa-IR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 </a:t>
            </a:r>
            <a:r>
              <a:rPr lang="fa-IR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ریاضی</a:t>
            </a:r>
            <a:r>
              <a:rPr lang="fa-IR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 </a:t>
            </a:r>
            <a:r>
              <a:rPr lang="fa-IR">
                <a:solidFill>
                  <a:schemeClr val="accent1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ششم</a:t>
            </a:r>
            <a:br>
              <a:rPr lang="en-US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>
                <a:solidFill>
                  <a:srgbClr val="FF000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فصل اول</a:t>
            </a:r>
            <a:br>
              <a:rPr lang="fa-IR">
                <a:solidFill>
                  <a:srgbClr val="FF000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 sz="5300">
                <a:solidFill>
                  <a:srgbClr val="FF000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(بخش الگوهای عددی)</a:t>
            </a:r>
            <a:br>
              <a:rPr lang="fa-IR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>
                <a:solidFill>
                  <a:schemeClr val="accent3">
                    <a:lumMod val="50000"/>
                  </a:schemeClr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تهیه شده توسط سرکار خانم مهسا حسینی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IRDast Nevis" panose="02000503000000020002" pitchFamily="2" charset="-78"/>
              <a:cs typeface="IRDast Nevis" panose="02000503000000020002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2ABED-7080-4CC5-A7B9-20995A51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23" y="4473297"/>
            <a:ext cx="6105194" cy="682079"/>
          </a:xfrm>
        </p:spPr>
        <p:txBody>
          <a:bodyPr>
            <a:normAutofit fontScale="25000" lnSpcReduction="20000"/>
          </a:bodyPr>
          <a:lstStyle/>
          <a:p>
            <a:endParaRPr lang="fa-IR" dirty="0">
              <a:solidFill>
                <a:srgbClr val="FFFFFF"/>
              </a:solidFill>
            </a:endParaRPr>
          </a:p>
          <a:p>
            <a:endParaRPr lang="fa-IR" dirty="0">
              <a:solidFill>
                <a:srgbClr val="FFFFFF"/>
              </a:solidFill>
            </a:endParaRPr>
          </a:p>
          <a:p>
            <a:endParaRPr lang="fa-IR" dirty="0">
              <a:solidFill>
                <a:srgbClr val="FFFFFF"/>
              </a:solidFill>
            </a:endParaRPr>
          </a:p>
          <a:p>
            <a:r>
              <a:rPr lang="fa-IR" dirty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sz="12800" dirty="0">
                <a:solidFill>
                  <a:schemeClr val="accent3">
                    <a:lumMod val="75000"/>
                  </a:schemeClr>
                </a:solidFill>
              </a:rPr>
              <a:t>7claSS.IR</a:t>
            </a:r>
          </a:p>
        </p:txBody>
      </p:sp>
    </p:spTree>
    <p:extLst>
      <p:ext uri="{BB962C8B-B14F-4D97-AF65-F5344CB8AC3E}">
        <p14:creationId xmlns:p14="http://schemas.microsoft.com/office/powerpoint/2010/main" val="11703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0D9A-718C-4FC9-90DF-1CB2A20C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4D5A-B898-4570-97EB-4BEF3B3008F3}"/>
              </a:ext>
            </a:extLst>
          </p:cNvPr>
          <p:cNvSpPr txBox="1"/>
          <p:nvPr/>
        </p:nvSpPr>
        <p:spPr>
          <a:xfrm>
            <a:off x="652670" y="6235073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FBDC18-8E3C-4762-B309-352668B2E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429064"/>
            <a:ext cx="10257182" cy="5441675"/>
          </a:xfrm>
        </p:spPr>
      </p:pic>
    </p:spTree>
    <p:extLst>
      <p:ext uri="{BB962C8B-B14F-4D97-AF65-F5344CB8AC3E}">
        <p14:creationId xmlns:p14="http://schemas.microsoft.com/office/powerpoint/2010/main" val="7540376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330F-E05B-4D47-B41B-976C6D9D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36B4E1-AA87-4A4E-A205-4013BCB19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1" y="318052"/>
            <a:ext cx="10402998" cy="5160963"/>
          </a:xfrm>
        </p:spPr>
      </p:pic>
    </p:spTree>
    <p:extLst>
      <p:ext uri="{BB962C8B-B14F-4D97-AF65-F5344CB8AC3E}">
        <p14:creationId xmlns:p14="http://schemas.microsoft.com/office/powerpoint/2010/main" val="34059609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F556-5B28-49D1-AA90-389B6912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92C62-170B-4A64-B576-DFD87A572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337957"/>
            <a:ext cx="10694504" cy="5466522"/>
          </a:xfrm>
        </p:spPr>
      </p:pic>
    </p:spTree>
    <p:extLst>
      <p:ext uri="{BB962C8B-B14F-4D97-AF65-F5344CB8AC3E}">
        <p14:creationId xmlns:p14="http://schemas.microsoft.com/office/powerpoint/2010/main" val="15468782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3FE8-1251-47D7-90C2-8F280D1B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32DBD0-AB52-4EC6-91A7-0949FA864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8" y="212035"/>
            <a:ext cx="10842970" cy="5625574"/>
          </a:xfrm>
        </p:spPr>
      </p:pic>
    </p:spTree>
    <p:extLst>
      <p:ext uri="{BB962C8B-B14F-4D97-AF65-F5344CB8AC3E}">
        <p14:creationId xmlns:p14="http://schemas.microsoft.com/office/powerpoint/2010/main" val="24782886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DFD7-0DE9-4060-A325-558B8D42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DB2BD-E423-4620-9399-1F680E62AC07}"/>
              </a:ext>
            </a:extLst>
          </p:cNvPr>
          <p:cNvSpPr txBox="1"/>
          <p:nvPr/>
        </p:nvSpPr>
        <p:spPr>
          <a:xfrm>
            <a:off x="602974" y="615847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970AFA-CF14-4AAE-AA85-E50C4086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271694"/>
            <a:ext cx="10614992" cy="5519505"/>
          </a:xfrm>
        </p:spPr>
      </p:pic>
    </p:spTree>
    <p:extLst>
      <p:ext uri="{BB962C8B-B14F-4D97-AF65-F5344CB8AC3E}">
        <p14:creationId xmlns:p14="http://schemas.microsoft.com/office/powerpoint/2010/main" val="36653620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76AC-BFE0-439F-902A-7774B5E3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434FC1-BAF0-4E4E-A7D2-C6952C2A3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1" y="304800"/>
            <a:ext cx="10628285" cy="5565913"/>
          </a:xfrm>
        </p:spPr>
      </p:pic>
    </p:spTree>
    <p:extLst>
      <p:ext uri="{BB962C8B-B14F-4D97-AF65-F5344CB8AC3E}">
        <p14:creationId xmlns:p14="http://schemas.microsoft.com/office/powerpoint/2010/main" val="35435611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B552-224E-4524-8050-85582FC4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322AEB-2E57-4812-9926-3CACCDEE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4" y="238538"/>
            <a:ext cx="10800563" cy="5449983"/>
          </a:xfrm>
        </p:spPr>
      </p:pic>
    </p:spTree>
    <p:extLst>
      <p:ext uri="{BB962C8B-B14F-4D97-AF65-F5344CB8AC3E}">
        <p14:creationId xmlns:p14="http://schemas.microsoft.com/office/powerpoint/2010/main" val="16558378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FB7B-5953-4347-B8D5-A7A3668E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9DE80-1BF8-4563-BEDA-7AF111EC1CD6}"/>
              </a:ext>
            </a:extLst>
          </p:cNvPr>
          <p:cNvSpPr txBox="1"/>
          <p:nvPr/>
        </p:nvSpPr>
        <p:spPr>
          <a:xfrm>
            <a:off x="748747" y="6290101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3526C4-F938-49A5-B619-FFF426F07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7" y="300684"/>
            <a:ext cx="10899914" cy="5556777"/>
          </a:xfrm>
        </p:spPr>
      </p:pic>
    </p:spTree>
    <p:extLst>
      <p:ext uri="{BB962C8B-B14F-4D97-AF65-F5344CB8AC3E}">
        <p14:creationId xmlns:p14="http://schemas.microsoft.com/office/powerpoint/2010/main" val="13145917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0210-8C31-4B9F-A66D-7254C8F4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3BB8AD-74F8-4729-A650-10328301B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44" y="530087"/>
            <a:ext cx="8467112" cy="4379085"/>
          </a:xfrm>
        </p:spPr>
      </p:pic>
    </p:spTree>
    <p:extLst>
      <p:ext uri="{BB962C8B-B14F-4D97-AF65-F5344CB8AC3E}">
        <p14:creationId xmlns:p14="http://schemas.microsoft.com/office/powerpoint/2010/main" val="42109990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5E40-B7D4-4467-8FCA-F74CDD30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E6E8DC-D40F-42AE-A037-083D9FE9B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9" y="291548"/>
            <a:ext cx="10530219" cy="5459895"/>
          </a:xfrm>
        </p:spPr>
      </p:pic>
    </p:spTree>
    <p:extLst>
      <p:ext uri="{BB962C8B-B14F-4D97-AF65-F5344CB8AC3E}">
        <p14:creationId xmlns:p14="http://schemas.microsoft.com/office/powerpoint/2010/main" val="35151972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4AAD-3667-4C64-AE29-F7BEC65A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265E4-116A-49FD-823F-A722C09E2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80587"/>
            <a:ext cx="11118574" cy="5731566"/>
          </a:xfrm>
        </p:spPr>
      </p:pic>
    </p:spTree>
    <p:extLst>
      <p:ext uri="{BB962C8B-B14F-4D97-AF65-F5344CB8AC3E}">
        <p14:creationId xmlns:p14="http://schemas.microsoft.com/office/powerpoint/2010/main" val="31635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C7FD-C523-440F-97DA-EE12976C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C45E18-A0FF-4FD6-8588-9F787ADB0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0" y="394407"/>
            <a:ext cx="8792351" cy="5071356"/>
          </a:xfrm>
        </p:spPr>
      </p:pic>
    </p:spTree>
    <p:extLst>
      <p:ext uri="{BB962C8B-B14F-4D97-AF65-F5344CB8AC3E}">
        <p14:creationId xmlns:p14="http://schemas.microsoft.com/office/powerpoint/2010/main" val="355847674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F981-4725-4CA2-A019-52C475DE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E43900-F29A-4916-86A9-17A56C4E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295792"/>
            <a:ext cx="8083826" cy="5143467"/>
          </a:xfrm>
        </p:spPr>
      </p:pic>
    </p:spTree>
    <p:extLst>
      <p:ext uri="{BB962C8B-B14F-4D97-AF65-F5344CB8AC3E}">
        <p14:creationId xmlns:p14="http://schemas.microsoft.com/office/powerpoint/2010/main" val="35664766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30DF-A98B-4D4F-8144-EDDB9F33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162E9-956D-4FBD-8ED5-63B2BC60247E}"/>
              </a:ext>
            </a:extLst>
          </p:cNvPr>
          <p:cNvSpPr txBox="1"/>
          <p:nvPr/>
        </p:nvSpPr>
        <p:spPr>
          <a:xfrm>
            <a:off x="1033669" y="618331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CE2DB6-0CAC-456E-AD03-AB1E8AA80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478760"/>
            <a:ext cx="10021185" cy="4987003"/>
          </a:xfrm>
        </p:spPr>
      </p:pic>
    </p:spTree>
    <p:extLst>
      <p:ext uri="{BB962C8B-B14F-4D97-AF65-F5344CB8AC3E}">
        <p14:creationId xmlns:p14="http://schemas.microsoft.com/office/powerpoint/2010/main" val="401772565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DA0A-450B-49B7-9565-F79BDA14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020CDA-39A3-4CA6-A731-03E789B67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543434"/>
            <a:ext cx="9917708" cy="4922329"/>
          </a:xfrm>
        </p:spPr>
      </p:pic>
    </p:spTree>
    <p:extLst>
      <p:ext uri="{BB962C8B-B14F-4D97-AF65-F5344CB8AC3E}">
        <p14:creationId xmlns:p14="http://schemas.microsoft.com/office/powerpoint/2010/main" val="154076998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AD0E-3EEE-4D91-99DC-2AEFE271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399D3A-4685-47B8-A0ED-B32F22F2B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429065"/>
            <a:ext cx="10389704" cy="5036698"/>
          </a:xfrm>
        </p:spPr>
      </p:pic>
    </p:spTree>
    <p:extLst>
      <p:ext uri="{BB962C8B-B14F-4D97-AF65-F5344CB8AC3E}">
        <p14:creationId xmlns:p14="http://schemas.microsoft.com/office/powerpoint/2010/main" val="153974079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BAD8-9D8C-40A1-9EDA-D95E20C6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CC92-615E-46FB-B222-E752EAB56D58}"/>
              </a:ext>
            </a:extLst>
          </p:cNvPr>
          <p:cNvSpPr txBox="1"/>
          <p:nvPr/>
        </p:nvSpPr>
        <p:spPr>
          <a:xfrm>
            <a:off x="859615" y="6289361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C23BE7-3F8D-4590-8A4D-84F518798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543434"/>
            <a:ext cx="9917708" cy="4922329"/>
          </a:xfrm>
        </p:spPr>
      </p:pic>
    </p:spTree>
    <p:extLst>
      <p:ext uri="{BB962C8B-B14F-4D97-AF65-F5344CB8AC3E}">
        <p14:creationId xmlns:p14="http://schemas.microsoft.com/office/powerpoint/2010/main" val="75058636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D989-19DC-4347-AD0D-25B74FFF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D95AE5-073F-4D94-B3BB-7540BC8F6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119270"/>
            <a:ext cx="10739603" cy="5346493"/>
          </a:xfrm>
        </p:spPr>
      </p:pic>
    </p:spTree>
    <p:extLst>
      <p:ext uri="{BB962C8B-B14F-4D97-AF65-F5344CB8AC3E}">
        <p14:creationId xmlns:p14="http://schemas.microsoft.com/office/powerpoint/2010/main" val="249196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4883-B125-4462-A293-E0D577F1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91BA3B-9CDB-4021-B980-977FF6EF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7" y="357809"/>
            <a:ext cx="10463957" cy="5107954"/>
          </a:xfrm>
        </p:spPr>
      </p:pic>
    </p:spTree>
    <p:extLst>
      <p:ext uri="{BB962C8B-B14F-4D97-AF65-F5344CB8AC3E}">
        <p14:creationId xmlns:p14="http://schemas.microsoft.com/office/powerpoint/2010/main" val="200804399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9A6E-C252-4DD1-8434-0DFFAC3E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BC4120-E56A-41A2-9BF4-044EB30E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6" y="278296"/>
            <a:ext cx="10882726" cy="5187467"/>
          </a:xfrm>
        </p:spPr>
      </p:pic>
    </p:spTree>
    <p:extLst>
      <p:ext uri="{BB962C8B-B14F-4D97-AF65-F5344CB8AC3E}">
        <p14:creationId xmlns:p14="http://schemas.microsoft.com/office/powerpoint/2010/main" val="292063265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25F2-C729-4AB3-A26A-88122C31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24576-C6B2-4BE5-A78A-424C5D90F4EF}"/>
              </a:ext>
            </a:extLst>
          </p:cNvPr>
          <p:cNvSpPr txBox="1"/>
          <p:nvPr/>
        </p:nvSpPr>
        <p:spPr>
          <a:xfrm>
            <a:off x="500891" y="634289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26F42F-E1F2-4C92-8013-D7C7DACF1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4217"/>
            <a:ext cx="10243930" cy="5061546"/>
          </a:xfrm>
        </p:spPr>
      </p:pic>
    </p:spTree>
    <p:extLst>
      <p:ext uri="{BB962C8B-B14F-4D97-AF65-F5344CB8AC3E}">
        <p14:creationId xmlns:p14="http://schemas.microsoft.com/office/powerpoint/2010/main" val="35662934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4CB3-4CDD-450C-A3EE-E371EBA0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E58C59-F728-450E-8281-C9A4CCC48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453912"/>
            <a:ext cx="10429461" cy="5358849"/>
          </a:xfrm>
        </p:spPr>
      </p:pic>
    </p:spTree>
    <p:extLst>
      <p:ext uri="{BB962C8B-B14F-4D97-AF65-F5344CB8AC3E}">
        <p14:creationId xmlns:p14="http://schemas.microsoft.com/office/powerpoint/2010/main" val="374531326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EF4-59AA-4DF4-BFAC-A6AE6186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9304D0-8947-4FA8-914E-875E385F4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4217"/>
            <a:ext cx="10140454" cy="5061546"/>
          </a:xfrm>
        </p:spPr>
      </p:pic>
    </p:spTree>
    <p:extLst>
      <p:ext uri="{BB962C8B-B14F-4D97-AF65-F5344CB8AC3E}">
        <p14:creationId xmlns:p14="http://schemas.microsoft.com/office/powerpoint/2010/main" val="310651670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E27A-9760-4F68-B2CF-5DA8327C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C549F4-6634-487C-8AEA-04CB5E815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9" y="331304"/>
            <a:ext cx="10257115" cy="5134459"/>
          </a:xfrm>
        </p:spPr>
      </p:pic>
    </p:spTree>
    <p:extLst>
      <p:ext uri="{BB962C8B-B14F-4D97-AF65-F5344CB8AC3E}">
        <p14:creationId xmlns:p14="http://schemas.microsoft.com/office/powerpoint/2010/main" val="208958956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EC7E-F436-405C-8A6E-5AAAD00A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F5EB97-55FA-4EDE-8A68-8CB38CBE0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5" y="397565"/>
            <a:ext cx="10453357" cy="5068198"/>
          </a:xfrm>
        </p:spPr>
      </p:pic>
    </p:spTree>
    <p:extLst>
      <p:ext uri="{BB962C8B-B14F-4D97-AF65-F5344CB8AC3E}">
        <p14:creationId xmlns:p14="http://schemas.microsoft.com/office/powerpoint/2010/main" val="254536322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C107-5B30-4AEB-8EE8-5C98D65F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400" b="1" dirty="0">
                <a:solidFill>
                  <a:srgbClr val="0070C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تهیه شده توسط سرکار خانم مهسا حسینی </a:t>
            </a:r>
            <a:br>
              <a:rPr lang="fa-IR" sz="5400" b="1" dirty="0">
                <a:solidFill>
                  <a:srgbClr val="0070C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 sz="5400" b="1" dirty="0">
                <a:solidFill>
                  <a:srgbClr val="0070C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لطفا جهت شادی روح پدربزرگوار ایشان صلواتی عنایت بفرمایید .</a:t>
            </a:r>
            <a:br>
              <a:rPr lang="fa-IR" sz="5400" b="1" dirty="0">
                <a:solidFill>
                  <a:srgbClr val="0070C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endParaRPr lang="en-US" sz="5400" b="1" dirty="0">
              <a:solidFill>
                <a:srgbClr val="0070C0"/>
              </a:solidFill>
              <a:latin typeface="IRDast Nevis" panose="02000503000000020002" pitchFamily="2" charset="-78"/>
              <a:cs typeface="IRDast Nevis" panose="02000503000000020002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E1F76-F025-45BE-B9A5-F2CD888E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a-IR" dirty="0">
              <a:solidFill>
                <a:srgbClr val="0070C0"/>
              </a:solidFill>
            </a:endParaRPr>
          </a:p>
          <a:p>
            <a:endParaRPr lang="fa-IR" dirty="0">
              <a:solidFill>
                <a:srgbClr val="0070C0"/>
              </a:solidFill>
            </a:endParaRPr>
          </a:p>
          <a:p>
            <a:endParaRPr lang="fa-IR" dirty="0">
              <a:solidFill>
                <a:srgbClr val="0070C0"/>
              </a:solidFill>
            </a:endParaRPr>
          </a:p>
          <a:p>
            <a:endParaRPr lang="fa-IR" dirty="0">
              <a:solidFill>
                <a:srgbClr val="0070C0"/>
              </a:solidFill>
            </a:endParaRPr>
          </a:p>
          <a:p>
            <a:endParaRPr lang="fa-I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7class.ir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@ehsanitest</a:t>
            </a:r>
          </a:p>
          <a:p>
            <a:pPr marL="0" indent="0" algn="ctr">
              <a:buNone/>
            </a:pPr>
            <a:r>
              <a:rPr lang="fa-IR" dirty="0">
                <a:solidFill>
                  <a:schemeClr val="accent3">
                    <a:lumMod val="75000"/>
                  </a:schemeClr>
                </a:solidFill>
              </a:rPr>
              <a:t>برای دریافت ادامه تخته ها عضو کانال تلگرامی شوید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982F4-478B-437E-92D6-3258EB84C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3" y="4353163"/>
            <a:ext cx="675861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241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4976-459F-4244-844E-AE71ACC3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6BCA0D-51E6-46F2-92CC-B9F3EE38E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8" y="437348"/>
            <a:ext cx="10087445" cy="5353852"/>
          </a:xfrm>
        </p:spPr>
      </p:pic>
    </p:spTree>
    <p:extLst>
      <p:ext uri="{BB962C8B-B14F-4D97-AF65-F5344CB8AC3E}">
        <p14:creationId xmlns:p14="http://schemas.microsoft.com/office/powerpoint/2010/main" val="36451706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029A-7300-4FA7-8E87-FBF259F3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613" y="647780"/>
            <a:ext cx="9603275" cy="104923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C8898-D87A-4881-83EB-D94D127A0B87}"/>
              </a:ext>
            </a:extLst>
          </p:cNvPr>
          <p:cNvSpPr txBox="1"/>
          <p:nvPr/>
        </p:nvSpPr>
        <p:spPr>
          <a:xfrm>
            <a:off x="227408" y="6208173"/>
            <a:ext cx="2872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7CLASS.IR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252239-C5A0-4250-B6D1-1EB70C8F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2" y="410912"/>
            <a:ext cx="10341776" cy="5486305"/>
          </a:xfrm>
        </p:spPr>
      </p:pic>
    </p:spTree>
    <p:extLst>
      <p:ext uri="{BB962C8B-B14F-4D97-AF65-F5344CB8AC3E}">
        <p14:creationId xmlns:p14="http://schemas.microsoft.com/office/powerpoint/2010/main" val="36511613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009D-0C1D-4AD4-B305-19B49C48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FB1C42-12F4-4377-BEA7-749020D38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8" y="362804"/>
            <a:ext cx="10206715" cy="5401892"/>
          </a:xfrm>
        </p:spPr>
      </p:pic>
    </p:spTree>
    <p:extLst>
      <p:ext uri="{BB962C8B-B14F-4D97-AF65-F5344CB8AC3E}">
        <p14:creationId xmlns:p14="http://schemas.microsoft.com/office/powerpoint/2010/main" val="34412878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1931-D3B8-4F7E-9B6A-82D71979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4192A-BA5D-42A2-8767-4193DFA44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1" y="304800"/>
            <a:ext cx="10562026" cy="5582505"/>
          </a:xfrm>
        </p:spPr>
      </p:pic>
    </p:spTree>
    <p:extLst>
      <p:ext uri="{BB962C8B-B14F-4D97-AF65-F5344CB8AC3E}">
        <p14:creationId xmlns:p14="http://schemas.microsoft.com/office/powerpoint/2010/main" val="41463191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43B4-09F3-490F-B908-93062278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0CE76F-6E2D-4D5B-A1E6-A0C79D4C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246848"/>
            <a:ext cx="10601739" cy="5478091"/>
          </a:xfrm>
        </p:spPr>
      </p:pic>
    </p:spTree>
    <p:extLst>
      <p:ext uri="{BB962C8B-B14F-4D97-AF65-F5344CB8AC3E}">
        <p14:creationId xmlns:p14="http://schemas.microsoft.com/office/powerpoint/2010/main" val="1069772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D736-0770-4BCB-8165-BFD62029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4518C7-9EB4-4416-AA63-3DF9059D1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0" y="225286"/>
            <a:ext cx="10405539" cy="5526157"/>
          </a:xfrm>
        </p:spPr>
      </p:pic>
    </p:spTree>
    <p:extLst>
      <p:ext uri="{BB962C8B-B14F-4D97-AF65-F5344CB8AC3E}">
        <p14:creationId xmlns:p14="http://schemas.microsoft.com/office/powerpoint/2010/main" val="36834426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84</Words>
  <Application>Microsoft Office PowerPoint</Application>
  <PresentationFormat>Widescreen</PresentationFormat>
  <Paragraphs>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IRDast Nevis</vt:lpstr>
      <vt:lpstr>Gallery</vt:lpstr>
      <vt:lpstr>     درسنامه ریاضی ششم فصل اول (بخش الگوهای عددی) تهیه شده توسط سرکار خانم مهسا حسینی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تهیه شده توسط سرکار خانم مهسا حسینی  لطفا جهت شادی روح پدربزرگوار ایشان صلواتی عنایت بفرمایید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درسنامه ریاضی ششم تخته سرکار خانم</dc:title>
  <dc:creator>Morteza Ehsani</dc:creator>
  <cp:lastModifiedBy>Morteza Ehsani</cp:lastModifiedBy>
  <cp:revision>13</cp:revision>
  <dcterms:created xsi:type="dcterms:W3CDTF">2020-08-24T15:44:51Z</dcterms:created>
  <dcterms:modified xsi:type="dcterms:W3CDTF">2020-09-07T14:28:06Z</dcterms:modified>
</cp:coreProperties>
</file>